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4">
  <p:sldMasterIdLst>
    <p:sldMasterId id="2147483660" r:id="rId1"/>
    <p:sldMasterId id="2147483672" r:id="rId2"/>
  </p:sldMasterIdLst>
  <p:notesMasterIdLst>
    <p:notesMasterId r:id="rId18"/>
  </p:notesMasterIdLst>
  <p:sldIdLst>
    <p:sldId id="676" r:id="rId3"/>
    <p:sldId id="667" r:id="rId4"/>
    <p:sldId id="668" r:id="rId5"/>
    <p:sldId id="658" r:id="rId6"/>
    <p:sldId id="677" r:id="rId7"/>
    <p:sldId id="673" r:id="rId8"/>
    <p:sldId id="664" r:id="rId9"/>
    <p:sldId id="665" r:id="rId10"/>
    <p:sldId id="660" r:id="rId11"/>
    <p:sldId id="652" r:id="rId12"/>
    <p:sldId id="666" r:id="rId13"/>
    <p:sldId id="670" r:id="rId14"/>
    <p:sldId id="671" r:id="rId15"/>
    <p:sldId id="672" r:id="rId16"/>
    <p:sldId id="26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sandra Rees" initials="CR" lastIdx="4" clrIdx="0"/>
  <p:cmAuthor id="1" name="Harriet Phillips" initials="HP" lastIdx="9" clrIdx="1"/>
  <p:cmAuthor id="2" name="Leah Leon" initials="LL" lastIdx="6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DFB9B"/>
    <a:srgbClr val="E9EDF4"/>
    <a:srgbClr val="F69582"/>
    <a:srgbClr val="4F81BD"/>
    <a:srgbClr val="B2B2B2"/>
    <a:srgbClr val="4F5981"/>
    <a:srgbClr val="DDD9C3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519" autoAdjust="0"/>
  </p:normalViewPr>
  <p:slideViewPr>
    <p:cSldViewPr snapToGrid="0"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200"/>
            </a:lvl1pPr>
          </a:lstStyle>
          <a:p>
            <a:fld id="{79F69E00-988A-40A6-A757-A3D4604A12EF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200"/>
            </a:lvl1pPr>
          </a:lstStyle>
          <a:p>
            <a:fld id="{8FECC8F6-A718-45D0-9CD9-3376097C4E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07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Prosperous Lake; from http://travelnorthof60s.blogspot.ca/2015/02/yellowknife-river-2009.html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C8F6-A718-45D0-9CD9-3376097C4EB0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05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C8F6-A718-45D0-9CD9-3376097C4EB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77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65">
              <a:defRPr/>
            </a:pPr>
            <a:r>
              <a:rPr lang="en-CA" dirty="0" smtClean="0"/>
              <a:t>For River Lake data from other lakes considered to be </a:t>
            </a:r>
            <a:r>
              <a:rPr lang="en-CA" dirty="0" smtClean="0"/>
              <a:t>representative; added in Ryan Lake (have 3 surface</a:t>
            </a:r>
            <a:r>
              <a:rPr lang="en-CA" baseline="0" dirty="0" smtClean="0"/>
              <a:t> water so no more water needed there)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C8F6-A718-45D0-9CD9-3376097C4EB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49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Fishing Day or through the fishing licence process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C8F6-A718-45D0-9CD9-3376097C4EB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46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C8F6-A718-45D0-9CD9-3376097C4EB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10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EF6-0FFC-48FB-A2C6-E920C83EF4BE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D19-19F1-4270-B68B-C9D4ED2E34F1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266D-67F5-425C-ACAB-2D79B1845340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AA2-EF5E-42F1-A3E8-2E54E329A040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FBC-AB01-4D28-B815-C129F90DD35D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90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15AF-D695-4ACB-8B8A-28609A1168C9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416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36AC-50F3-4966-A40C-067CFC67B66F}" type="datetime1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DD57-32D6-4E7A-9CBC-8F6827BA104E}" type="datetime1">
              <a:rPr lang="en-CA" smtClean="0"/>
              <a:t>2018-05-08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57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CB07-1897-4FE6-B200-05D909E24294}" type="datetime1">
              <a:rPr lang="en-CA" smtClean="0"/>
              <a:t>2018-05-08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15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04EF-4B03-4D04-A1B7-71774BCD56C2}" type="datetime1">
              <a:rPr lang="en-CA" smtClean="0"/>
              <a:t>2018-05-08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134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1AAA-F34A-4776-935A-F4C24269D78B}" type="datetime1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75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A5CC-D067-4732-AE16-941BAF8B941F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C7F1-45AD-409E-A61D-C89BABED3F7E}" type="datetime1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75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516-2DE9-46FA-B45E-55BD823F7BCE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58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E54E-53FB-47D6-B4F2-0967AE20B9EB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40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6E1-3291-427F-90A5-601772B853DE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231-FDD6-435B-BFB0-46ECD6F3E0DD}" type="datetime1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9E50-319A-44C2-B996-370B687608FB}" type="datetime1">
              <a:rPr lang="en-CA" smtClean="0"/>
              <a:t>2018-05-08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08B6-5F5B-4497-AFAC-95835B3C5414}" type="datetime1">
              <a:rPr lang="en-CA" smtClean="0"/>
              <a:t>2018-05-08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83CF-18CE-48B8-81C4-B12667861F18}" type="datetime1">
              <a:rPr lang="en-CA" smtClean="0"/>
              <a:t>2018-05-08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FC24-D873-4B54-AC2D-45E066386DFC}" type="datetime1">
              <a:rPr lang="en-CA" smtClean="0"/>
              <a:t>2018-05-08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61BF-3745-4D2F-8EF6-C371DD78A1C5}" type="datetime1">
              <a:rPr lang="en-CA" smtClean="0"/>
              <a:t>2018-05-08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398C06-CBA8-46A0-BD33-2FDC13D1C226}" type="datetime1">
              <a:rPr lang="en-CA" smtClean="0"/>
              <a:t>2018-05-08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918-4163-4297-8EF4-CCF10D07FB05}" type="datetime1">
              <a:rPr lang="en-CA" smtClean="0"/>
              <a:t>2018-05-08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FC69-76F6-46CE-B905-FB08C5F171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3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543"/>
            <a:ext cx="9144000" cy="1190217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Legacy Contamination Public Engagement Meeting</a:t>
            </a:r>
            <a:endParaRPr lang="en-CA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39635"/>
            <a:ext cx="9144000" cy="801216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Canada North Environmental</a:t>
            </a:r>
          </a:p>
          <a:p>
            <a:r>
              <a:rPr lang="en-CA" b="1" dirty="0" smtClean="0"/>
              <a:t>Services Limited</a:t>
            </a:r>
            <a:endParaRPr lang="en-CA" b="1" dirty="0"/>
          </a:p>
        </p:txBody>
      </p:sp>
      <p:pic>
        <p:nvPicPr>
          <p:cNvPr id="5" name="Picture 2" descr="_CanNorth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4" y="5590081"/>
            <a:ext cx="1321246" cy="12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G:\CanNorth Current Projects\2997 GNWT Giant Offsite\Meetings\images for front slide\Neues Panorama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6259" r="19000"/>
          <a:stretch/>
        </p:blipFill>
        <p:spPr bwMode="auto">
          <a:xfrm>
            <a:off x="0" y="1308099"/>
            <a:ext cx="9144000" cy="36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993181"/>
            <a:ext cx="9144000" cy="696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/>
              <a:t>May </a:t>
            </a:r>
            <a:r>
              <a:rPr lang="en-CA" sz="2800" b="1" dirty="0" smtClean="0"/>
              <a:t>10, </a:t>
            </a:r>
            <a:r>
              <a:rPr lang="en-CA" sz="2800" b="1" dirty="0" smtClean="0"/>
              <a:t>2018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6396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Gaps – Inland Lakes within the Stack Shadow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10</a:t>
            </a:fld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00771"/>
              </p:ext>
            </p:extLst>
          </p:nvPr>
        </p:nvGraphicFramePr>
        <p:xfrm>
          <a:off x="827584" y="1767953"/>
          <a:ext cx="6903720" cy="4484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176"/>
                <a:gridCol w="4542544"/>
              </a:tblGrid>
              <a:tr h="890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Adequate Samples?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Soil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 – More than 200 samples available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Surface Water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 – More than 80 samples available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Sediment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 – About 70 samples available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Fish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No – Data only available for Lower Martin Lake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Berries 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samples within the stack shadow area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Mushrooms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 – More than 30 samples available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Medicinal Plants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samples within the stack shadow area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Wild Game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samples within the stack</a:t>
                      </a:r>
                      <a:r>
                        <a:rPr lang="en-CA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shadow area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57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Gaps – Lakes with Cabins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11</a:t>
            </a:fld>
            <a:endParaRPr lang="en-CA" dirty="0"/>
          </a:p>
        </p:txBody>
      </p:sp>
      <p:pic>
        <p:nvPicPr>
          <p:cNvPr id="8" name="Picture 7" descr="CanNorth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41429"/>
              </p:ext>
            </p:extLst>
          </p:nvPr>
        </p:nvGraphicFramePr>
        <p:xfrm>
          <a:off x="906780" y="1561459"/>
          <a:ext cx="6739890" cy="4851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837"/>
                <a:gridCol w="1325259"/>
                <a:gridCol w="1230598"/>
                <a:gridCol w="1230598"/>
                <a:gridCol w="1230598"/>
              </a:tblGrid>
              <a:tr h="4492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Lake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Adequate Samples?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087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Water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Sediment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err="1">
                          <a:effectLst/>
                        </a:rPr>
                        <a:t>Vee</a:t>
                      </a:r>
                      <a:r>
                        <a:rPr lang="en-CA" sz="1800" dirty="0">
                          <a:effectLst/>
                        </a:rPr>
                        <a:t> Lake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- 2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- 1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Walsh Lake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- 1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- 1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Banting Lake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Prosperous Lake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Prelude Lake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Ryan Lake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Limited - 2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River Lake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Pontoon Lake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Limited - 2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No data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87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Will Data Gaps be Filled?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Fish</a:t>
            </a:r>
          </a:p>
          <a:p>
            <a:pPr lvl="1"/>
            <a:r>
              <a:rPr lang="en-CA" dirty="0"/>
              <a:t>Need a more robust data set</a:t>
            </a:r>
          </a:p>
          <a:p>
            <a:pPr lvl="2"/>
            <a:r>
              <a:rPr lang="en-CA" dirty="0"/>
              <a:t>University of Ottawa conducted a fish study in a number of inland lakes including  Long Lake, Lower Martin Lake, Walsh Lake, Banting </a:t>
            </a:r>
            <a:r>
              <a:rPr lang="en-CA" dirty="0" smtClean="0"/>
              <a:t>Lake, </a:t>
            </a:r>
            <a:r>
              <a:rPr lang="en-CA" dirty="0"/>
              <a:t>and Chitty Lake</a:t>
            </a:r>
          </a:p>
          <a:p>
            <a:pPr lvl="2"/>
            <a:r>
              <a:rPr lang="en-CA" dirty="0"/>
              <a:t>Voluntary community fish sampling program in summer of 2018</a:t>
            </a:r>
          </a:p>
          <a:p>
            <a:r>
              <a:rPr lang="en-CA" dirty="0" smtClean="0"/>
              <a:t>Water </a:t>
            </a:r>
            <a:r>
              <a:rPr lang="en-CA" dirty="0"/>
              <a:t>and sediment</a:t>
            </a:r>
          </a:p>
          <a:p>
            <a:pPr lvl="1"/>
            <a:r>
              <a:rPr lang="en-CA" dirty="0"/>
              <a:t>Need a more robust data set for lakes with cabins</a:t>
            </a:r>
          </a:p>
          <a:p>
            <a:pPr lvl="2"/>
            <a:r>
              <a:rPr lang="en-CA" dirty="0"/>
              <a:t>Samples will be collected in summer of 2018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12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6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13" y="554038"/>
            <a:ext cx="8013700" cy="1143000"/>
          </a:xfrm>
        </p:spPr>
        <p:txBody>
          <a:bodyPr/>
          <a:lstStyle/>
          <a:p>
            <a:r>
              <a:rPr lang="en-CA" dirty="0"/>
              <a:t>What Information Do We Need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13" y="1992627"/>
            <a:ext cx="7620000" cy="4800600"/>
          </a:xfrm>
        </p:spPr>
        <p:txBody>
          <a:bodyPr/>
          <a:lstStyle/>
          <a:p>
            <a:r>
              <a:rPr lang="en-CA" dirty="0"/>
              <a:t>What areas do you go to?</a:t>
            </a:r>
          </a:p>
          <a:p>
            <a:r>
              <a:rPr lang="en-CA" dirty="0"/>
              <a:t>How long do you spend in these areas?</a:t>
            </a:r>
          </a:p>
          <a:p>
            <a:r>
              <a:rPr lang="en-CA" dirty="0"/>
              <a:t>How do you use these areas?</a:t>
            </a:r>
          </a:p>
          <a:p>
            <a:pPr lvl="1"/>
            <a:r>
              <a:rPr lang="en-CA" dirty="0"/>
              <a:t>Going to a cabin, boating, fishing, hunting, etc.</a:t>
            </a:r>
          </a:p>
          <a:p>
            <a:r>
              <a:rPr lang="en-CA" dirty="0"/>
              <a:t>Do you swim or wade in the lakes?</a:t>
            </a:r>
          </a:p>
          <a:p>
            <a:r>
              <a:rPr lang="en-CA" dirty="0"/>
              <a:t>Do you hike in the </a:t>
            </a:r>
            <a:r>
              <a:rPr lang="en-CA" dirty="0" smtClean="0"/>
              <a:t>area within the stack shadow?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13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8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3" y="274638"/>
            <a:ext cx="8435057" cy="1143000"/>
          </a:xfrm>
        </p:spPr>
        <p:txBody>
          <a:bodyPr/>
          <a:lstStyle/>
          <a:p>
            <a:r>
              <a:rPr lang="en-CA" dirty="0"/>
              <a:t>How Will We Get the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Form smaller groups of people</a:t>
            </a:r>
          </a:p>
          <a:p>
            <a:r>
              <a:rPr lang="en-CA" dirty="0"/>
              <a:t>We will ask some questions to the group </a:t>
            </a:r>
          </a:p>
          <a:p>
            <a:r>
              <a:rPr lang="en-CA" dirty="0"/>
              <a:t>We will ask you to mark on a map the areas that you use</a:t>
            </a:r>
          </a:p>
          <a:p>
            <a:r>
              <a:rPr lang="en-CA" dirty="0"/>
              <a:t>This will all take about half an hour or so </a:t>
            </a:r>
          </a:p>
          <a:p>
            <a:r>
              <a:rPr lang="en-CA" dirty="0"/>
              <a:t>There is also an on-line questionnaire if you prefer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14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anNorth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"/>
          <a:stretch/>
        </p:blipFill>
        <p:spPr>
          <a:xfrm>
            <a:off x="0" y="580242"/>
            <a:ext cx="9144000" cy="5515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Thank-you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Government of Northwest Territories (GNWT) and Indigenous and Northern Affairs Canada (INAC) are working together to address the legacy arsenic contamination concerns around </a:t>
            </a:r>
            <a:r>
              <a:rPr lang="en-US" dirty="0" smtClean="0"/>
              <a:t>Yellowknife:</a:t>
            </a:r>
            <a:endParaRPr lang="en-CA" dirty="0"/>
          </a:p>
          <a:p>
            <a:pPr lvl="1"/>
            <a:r>
              <a:rPr lang="en-CA" dirty="0" smtClean="0"/>
              <a:t>Canada North Environmental Services (CanNorth) is carrying out a </a:t>
            </a:r>
            <a:r>
              <a:rPr lang="en-CA" dirty="0"/>
              <a:t>human health risk </a:t>
            </a:r>
            <a:r>
              <a:rPr lang="en-CA" dirty="0" smtClean="0"/>
              <a:t>assessment (HHRA) for the stack shadow area of the </a:t>
            </a:r>
            <a:r>
              <a:rPr lang="en-CA" dirty="0"/>
              <a:t>Giant </a:t>
            </a:r>
            <a:r>
              <a:rPr lang="en-CA" dirty="0" smtClean="0"/>
              <a:t>Mine, primarily to the west and northwest of the site.</a:t>
            </a:r>
          </a:p>
          <a:p>
            <a:pPr lvl="1"/>
            <a:r>
              <a:rPr lang="en-CA" dirty="0" smtClean="0"/>
              <a:t>CanNorth previously </a:t>
            </a:r>
            <a:r>
              <a:rPr lang="en-CA" dirty="0"/>
              <a:t>worked on the Giant </a:t>
            </a:r>
            <a:r>
              <a:rPr lang="en-CA" dirty="0" smtClean="0"/>
              <a:t>Mine </a:t>
            </a:r>
            <a:r>
              <a:rPr lang="en-CA" dirty="0"/>
              <a:t>human health and ecological risk assessment (HHERA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2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Stack Shadow Area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from:</a:t>
            </a:r>
          </a:p>
          <a:p>
            <a:pPr lvl="1"/>
            <a:r>
              <a:rPr lang="en-US" dirty="0"/>
              <a:t>Wind direction: predominant wind direction from the east and south</a:t>
            </a:r>
          </a:p>
          <a:p>
            <a:pPr lvl="1"/>
            <a:r>
              <a:rPr lang="en-US" dirty="0"/>
              <a:t>Monitoring data: concentrations in environmental media are essentially at background at a distance of </a:t>
            </a:r>
            <a:r>
              <a:rPr lang="en-US" dirty="0" smtClean="0"/>
              <a:t> 25 km </a:t>
            </a:r>
            <a:r>
              <a:rPr lang="en-US" dirty="0"/>
              <a:t>from the Giant Mine</a:t>
            </a:r>
          </a:p>
          <a:p>
            <a:pPr lvl="1"/>
            <a:r>
              <a:rPr lang="en-US" dirty="0"/>
              <a:t>Water health advisory: </a:t>
            </a:r>
            <a:r>
              <a:rPr lang="en-US" dirty="0" smtClean="0"/>
              <a:t>considered </a:t>
            </a:r>
            <a:r>
              <a:rPr lang="en-US" dirty="0"/>
              <a:t>mapping developed by GNWT Health to capture elevated arsenic concentrations in inland lakes</a:t>
            </a:r>
          </a:p>
          <a:p>
            <a:pPr lvl="1"/>
            <a:r>
              <a:rPr lang="en-US" dirty="0" smtClean="0"/>
              <a:t>Distance: considered </a:t>
            </a:r>
            <a:r>
              <a:rPr lang="en-US" dirty="0"/>
              <a:t>distances within a 10 km </a:t>
            </a:r>
            <a:r>
              <a:rPr lang="en-US" dirty="0" smtClean="0"/>
              <a:t>and     </a:t>
            </a:r>
            <a:r>
              <a:rPr lang="en-US" dirty="0"/>
              <a:t>25 km radius of the Giant Mine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3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Areas Considered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Inland lakes with cabins added to the scope of the project</a:t>
            </a:r>
          </a:p>
          <a:p>
            <a:pPr lvl="1"/>
            <a:r>
              <a:rPr lang="en-CA" dirty="0" smtClean="0"/>
              <a:t>Ryan, </a:t>
            </a:r>
            <a:r>
              <a:rPr lang="en-CA" dirty="0" err="1" smtClean="0"/>
              <a:t>Vee</a:t>
            </a:r>
            <a:r>
              <a:rPr lang="en-CA" dirty="0" smtClean="0"/>
              <a:t>, and Walsh lakes – essentially within the stack shadow area</a:t>
            </a:r>
          </a:p>
          <a:p>
            <a:pPr lvl="1"/>
            <a:r>
              <a:rPr lang="en-CA" dirty="0" smtClean="0"/>
              <a:t>Banting, Prosperous, River, Prelude, and Pontoon lakes – outside the stack shadow area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4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6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13" y="0"/>
            <a:ext cx="7620000" cy="1143000"/>
          </a:xfrm>
        </p:spPr>
        <p:txBody>
          <a:bodyPr/>
          <a:lstStyle/>
          <a:p>
            <a:r>
              <a:rPr lang="en-CA" dirty="0" smtClean="0"/>
              <a:t>Assessment Area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5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25"/>
            <a:ext cx="8485974" cy="588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9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74638"/>
            <a:ext cx="8356600" cy="1143000"/>
          </a:xfrm>
        </p:spPr>
        <p:txBody>
          <a:bodyPr/>
          <a:lstStyle/>
          <a:p>
            <a:r>
              <a:rPr lang="en-CA" dirty="0" smtClean="0"/>
              <a:t>Constituents of Potential Concern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2018 HHERA for Giant Mine found that antimony and arsenic were the key constituents of potential concern (COPC)</a:t>
            </a:r>
          </a:p>
          <a:p>
            <a:pPr lvl="1"/>
            <a:r>
              <a:rPr lang="en-US" dirty="0"/>
              <a:t>Confirmed by soil screening of data from </a:t>
            </a:r>
            <a:r>
              <a:rPr lang="en-US" dirty="0" smtClean="0"/>
              <a:t>stack shadow area</a:t>
            </a:r>
            <a:endParaRPr lang="en-US" dirty="0"/>
          </a:p>
          <a:p>
            <a:r>
              <a:rPr lang="en-US" dirty="0" smtClean="0"/>
              <a:t>Mercury could be elevated in </a:t>
            </a:r>
            <a:r>
              <a:rPr lang="en-US" dirty="0"/>
              <a:t>sediments </a:t>
            </a:r>
            <a:r>
              <a:rPr lang="en-US" dirty="0" smtClean="0"/>
              <a:t>of inland lakes</a:t>
            </a:r>
            <a:endParaRPr lang="en-US" dirty="0"/>
          </a:p>
          <a:p>
            <a:pPr lvl="1"/>
            <a:r>
              <a:rPr lang="en-US" dirty="0" smtClean="0"/>
              <a:t>Not a COPC associated with Giant Mine</a:t>
            </a:r>
          </a:p>
          <a:p>
            <a:pPr lvl="1"/>
            <a:r>
              <a:rPr lang="en-CA" dirty="0" smtClean="0"/>
              <a:t>Mercury concentrations are </a:t>
            </a:r>
            <a:r>
              <a:rPr lang="en-CA" dirty="0" smtClean="0"/>
              <a:t>elevated in water due to sulphate from emissions from the roaster</a:t>
            </a:r>
            <a:endParaRPr lang="en-CA" dirty="0" smtClean="0"/>
          </a:p>
          <a:p>
            <a:pPr lvl="1"/>
            <a:r>
              <a:rPr lang="en-US" dirty="0" smtClean="0"/>
              <a:t>Accumulates in fish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Mercury </a:t>
            </a:r>
            <a:r>
              <a:rPr lang="en-US" dirty="0"/>
              <a:t>added to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6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Gaps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Summarized available data from off-site Giant Mine, focusing on the </a:t>
            </a:r>
            <a:r>
              <a:rPr lang="en-CA" dirty="0" smtClean="0"/>
              <a:t>stack shadow area and around inland lakes with cabins</a:t>
            </a:r>
            <a:endParaRPr lang="en-CA" dirty="0"/>
          </a:p>
          <a:p>
            <a:pPr lvl="1"/>
            <a:r>
              <a:rPr lang="en-US" dirty="0"/>
              <a:t>Aquatic environment: </a:t>
            </a:r>
            <a:r>
              <a:rPr lang="en-US" dirty="0" smtClean="0"/>
              <a:t>surface </a:t>
            </a:r>
            <a:r>
              <a:rPr lang="en-US" dirty="0"/>
              <a:t>water, sediment, fish</a:t>
            </a:r>
          </a:p>
          <a:p>
            <a:pPr lvl="1"/>
            <a:r>
              <a:rPr lang="en-US" dirty="0"/>
              <a:t>Terrestrial environment: </a:t>
            </a:r>
            <a:r>
              <a:rPr lang="en-US" dirty="0" smtClean="0"/>
              <a:t>soil</a:t>
            </a:r>
            <a:r>
              <a:rPr lang="en-US" dirty="0"/>
              <a:t>, berries, mushrooms, wild plants (medicinal)</a:t>
            </a:r>
          </a:p>
          <a:p>
            <a:pPr lvl="1"/>
            <a:r>
              <a:rPr lang="en-US" dirty="0"/>
              <a:t>Wild game: birds, waterfowl, moose, small mammals</a:t>
            </a:r>
            <a:endParaRPr lang="en-CA" dirty="0"/>
          </a:p>
          <a:p>
            <a:r>
              <a:rPr lang="en-US" dirty="0" smtClean="0"/>
              <a:t>Identified </a:t>
            </a:r>
            <a:r>
              <a:rPr lang="en-US" dirty="0"/>
              <a:t>any data gaps for completing the </a:t>
            </a:r>
            <a:r>
              <a:rPr lang="en-US" dirty="0" smtClean="0"/>
              <a:t>HHRA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7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Arsenic Levels in Soils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8</a:t>
            </a:fld>
            <a:endParaRPr lang="en-CA" dirty="0"/>
          </a:p>
        </p:txBody>
      </p:sp>
      <p:pic>
        <p:nvPicPr>
          <p:cNvPr id="5" name="Picture 7" descr="CanNorth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" y="6095355"/>
            <a:ext cx="766341" cy="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>
            <a:off x="0" y="1181100"/>
            <a:ext cx="847344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9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 Levels in Water and Sediment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C69-76F6-46CE-B905-FB08C5F171B0}" type="slidenum">
              <a:rPr lang="en-CA" smtClean="0"/>
              <a:t>9</a:t>
            </a:fld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135"/>
            <a:ext cx="8475132" cy="528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58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13028</TotalTime>
  <Words>788</Words>
  <Application>Microsoft Office PowerPoint</Application>
  <PresentationFormat>On-screen Show (4:3)</PresentationFormat>
  <Paragraphs>144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Adjacency</vt:lpstr>
      <vt:lpstr>Office Theme</vt:lpstr>
      <vt:lpstr>Legacy Contamination Public Engagement Meeting</vt:lpstr>
      <vt:lpstr>Background</vt:lpstr>
      <vt:lpstr>Stack Shadow Area</vt:lpstr>
      <vt:lpstr>Additional Areas Considered</vt:lpstr>
      <vt:lpstr>Assessment Area</vt:lpstr>
      <vt:lpstr>Constituents of Potential Concern</vt:lpstr>
      <vt:lpstr>Data Gaps Analysis</vt:lpstr>
      <vt:lpstr>Arsenic Levels in Soils</vt:lpstr>
      <vt:lpstr>Arsenic Levels in Water and Sediment</vt:lpstr>
      <vt:lpstr>Data Gaps – Inland Lakes within the Stack Shadow</vt:lpstr>
      <vt:lpstr>Data Gaps – Lakes with Cabins</vt:lpstr>
      <vt:lpstr>How Will Data Gaps be Filled?</vt:lpstr>
      <vt:lpstr>What Information Do We Need Today?</vt:lpstr>
      <vt:lpstr>How Will We Get the Information?</vt:lpstr>
      <vt:lpstr>Thank-you</vt:lpstr>
    </vt:vector>
  </TitlesOfParts>
  <Company>Canada North Environmental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Fish Mortality are EEM Lethal Fish Population Programs Causing and is this a Concern in Small Systems?</dc:title>
  <dc:creator>Cassandra Rees</dc:creator>
  <cp:lastModifiedBy>Leah Leon</cp:lastModifiedBy>
  <cp:revision>624</cp:revision>
  <cp:lastPrinted>2018-05-08T15:39:43Z</cp:lastPrinted>
  <dcterms:created xsi:type="dcterms:W3CDTF">2015-09-08T17:38:49Z</dcterms:created>
  <dcterms:modified xsi:type="dcterms:W3CDTF">2018-05-08T15:43:17Z</dcterms:modified>
</cp:coreProperties>
</file>